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259" r:id="rId2"/>
    <p:sldId id="273" r:id="rId3"/>
    <p:sldId id="274" r:id="rId4"/>
    <p:sldId id="275" r:id="rId5"/>
    <p:sldId id="276" r:id="rId6"/>
    <p:sldId id="272" r:id="rId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606" y="60"/>
      </p:cViewPr>
      <p:guideLst>
        <p:guide pos="3840"/>
        <p:guide orient="horz" pos="2160"/>
        <p:guide orient="horz" pos="232"/>
        <p:guide orient="horz" pos="4088"/>
        <p:guide pos="5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lang="zh-CN" altLang="en-US" sz="140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79" r:id="rId3"/>
    <p:sldLayoutId id="2147483680" r:id="rId4"/>
    <p:sldLayoutId id="2147483681" r:id="rId5"/>
    <p:sldLayoutId id="2147483682" r:id="rId6"/>
    <p:sldLayoutId id="2147483662" r:id="rId7"/>
    <p:sldLayoutId id="2147483664" r:id="rId8"/>
    <p:sldLayoutId id="2147483663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73486" y="2360410"/>
            <a:ext cx="764504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All you have to know </a:t>
            </a:r>
          </a:p>
          <a:p>
            <a:pPr algn="ctr"/>
            <a:r>
              <a:rPr lang="en-US" altLang="zh-CN" sz="4800" b="1" dirty="0"/>
              <a:t>about Wi-Fi and radiation</a:t>
            </a:r>
          </a:p>
        </p:txBody>
      </p:sp>
      <p:sp>
        <p:nvSpPr>
          <p:cNvPr id="12" name="矩形 11"/>
          <p:cNvSpPr/>
          <p:nvPr/>
        </p:nvSpPr>
        <p:spPr>
          <a:xfrm>
            <a:off x="8297475" y="5088836"/>
            <a:ext cx="1535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172040141</a:t>
            </a:r>
          </a:p>
          <a:p>
            <a:r>
              <a:rPr lang="zh-CN" altLang="en-US" sz="2000" dirty="0"/>
              <a:t>     劳启中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1812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57388" y="371651"/>
            <a:ext cx="41489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/>
              <a:t>Wi-Fi is everywhere</a:t>
            </a:r>
            <a:endParaRPr lang="zh-CN" altLang="en-US" sz="3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DC664C-C64F-4879-B753-039548D3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22" y="1589432"/>
            <a:ext cx="6176402" cy="37776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BE567F-179A-436B-AF1A-34C1F6E6B3C5}"/>
              </a:ext>
            </a:extLst>
          </p:cNvPr>
          <p:cNvSpPr txBox="1"/>
          <p:nvPr/>
        </p:nvSpPr>
        <p:spPr>
          <a:xfrm>
            <a:off x="357809" y="1770121"/>
            <a:ext cx="4585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Wi-Fi makes life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Invisible radio waves through our space and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What effect all that wireless energy might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85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653" y="6528587"/>
            <a:ext cx="1498452" cy="1997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0374" y="1373200"/>
            <a:ext cx="46499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Research on Wi-Fi</a:t>
            </a:r>
          </a:p>
        </p:txBody>
      </p:sp>
      <p:sp>
        <p:nvSpPr>
          <p:cNvPr id="7" name="矩形 6"/>
          <p:cNvSpPr/>
          <p:nvPr/>
        </p:nvSpPr>
        <p:spPr>
          <a:xfrm>
            <a:off x="959621" y="2810482"/>
            <a:ext cx="6550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research goes back at least to the 1950s</a:t>
            </a:r>
          </a:p>
        </p:txBody>
      </p:sp>
      <p:sp>
        <p:nvSpPr>
          <p:cNvPr id="8" name="矩形 7"/>
          <p:cNvSpPr/>
          <p:nvPr/>
        </p:nvSpPr>
        <p:spPr>
          <a:xfrm>
            <a:off x="959621" y="3549798"/>
            <a:ext cx="655031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Radiation promote cancer in high frequency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5AF937-7534-48D4-A4BA-F9E8EB6FD4FD}"/>
              </a:ext>
            </a:extLst>
          </p:cNvPr>
          <p:cNvSpPr/>
          <p:nvPr/>
        </p:nvSpPr>
        <p:spPr>
          <a:xfrm>
            <a:off x="959621" y="4372214"/>
            <a:ext cx="6550312" cy="41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Skin burns , not cancer in terms of low frequency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810374-6E41-4554-97B6-E31B01885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456" y="2142641"/>
            <a:ext cx="5186649" cy="34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9024" y="869168"/>
            <a:ext cx="64844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Not All Radiation Is Equal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06C6BF-43EE-449C-8B58-0D97AAE1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318" y="4946333"/>
            <a:ext cx="8223496" cy="114507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E179D3B-F058-43F4-8CDF-29F10071D295}"/>
              </a:ext>
            </a:extLst>
          </p:cNvPr>
          <p:cNvSpPr txBox="1"/>
          <p:nvPr/>
        </p:nvSpPr>
        <p:spPr>
          <a:xfrm>
            <a:off x="3226318" y="2016747"/>
            <a:ext cx="532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Ionizing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non-ionizing radiation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BF9FDE6-BAB2-4008-9F72-540A03F1B9F8}"/>
              </a:ext>
            </a:extLst>
          </p:cNvPr>
          <p:cNvSpPr txBox="1"/>
          <p:nvPr/>
        </p:nvSpPr>
        <p:spPr>
          <a:xfrm>
            <a:off x="3226317" y="3250707"/>
            <a:ext cx="6328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Long wavelengths and short wavelength</a:t>
            </a:r>
          </a:p>
        </p:txBody>
      </p:sp>
    </p:spTree>
    <p:extLst>
      <p:ext uri="{BB962C8B-B14F-4D97-AF65-F5344CB8AC3E}">
        <p14:creationId xmlns:p14="http://schemas.microsoft.com/office/powerpoint/2010/main" val="201108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508207"/>
            <a:ext cx="12192000" cy="21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B5ADE8-CC27-4EC4-B775-A26B1B4C02E4}"/>
              </a:ext>
            </a:extLst>
          </p:cNvPr>
          <p:cNvSpPr txBox="1"/>
          <p:nvPr/>
        </p:nvSpPr>
        <p:spPr>
          <a:xfrm>
            <a:off x="545911" y="440644"/>
            <a:ext cx="724696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Distance and Power Matter</a:t>
            </a:r>
          </a:p>
          <a:p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8CCE71E-629E-4FB9-BF87-46BB1A20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1" y="2238090"/>
            <a:ext cx="5788628" cy="3758155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551FE253-CF9E-42FE-BC1F-7FDF5D3C5FCE}"/>
              </a:ext>
            </a:extLst>
          </p:cNvPr>
          <p:cNvSpPr txBox="1"/>
          <p:nvPr/>
        </p:nvSpPr>
        <p:spPr>
          <a:xfrm>
            <a:off x="6878473" y="3608748"/>
            <a:ext cx="5090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Shorter distance , higher power</a:t>
            </a:r>
            <a:endParaRPr lang="zh-CN" altLang="en-US" sz="36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6A81B79-00A1-4B44-99E1-82262F413590}"/>
              </a:ext>
            </a:extLst>
          </p:cNvPr>
          <p:cNvSpPr txBox="1"/>
          <p:nvPr/>
        </p:nvSpPr>
        <p:spPr>
          <a:xfrm>
            <a:off x="6878473" y="4979407"/>
            <a:ext cx="5090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dirty="0"/>
              <a:t>Inverse-square law</a:t>
            </a:r>
            <a:r>
              <a:rPr lang="en-US" altLang="zh-CN" sz="2000" dirty="0"/>
              <a:t>.</a:t>
            </a:r>
          </a:p>
          <a:p>
            <a:endParaRPr lang="zh-CN" altLang="en-US"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D16D19-9D1D-44E2-93AC-0864A2BC541E}"/>
              </a:ext>
            </a:extLst>
          </p:cNvPr>
          <p:cNvSpPr txBox="1"/>
          <p:nvPr/>
        </p:nvSpPr>
        <p:spPr>
          <a:xfrm>
            <a:off x="6705600" y="2238090"/>
            <a:ext cx="506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/>
              <a:t>Powerful at a very close range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682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3700" y="2360410"/>
            <a:ext cx="8604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192935170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99</Words>
  <Application>Microsoft Office PowerPoint</Application>
  <PresentationFormat>宽屏</PresentationFormat>
  <Paragraphs>22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微软雅黑</vt:lpstr>
      <vt:lpstr>Arial</vt:lpstr>
      <vt:lpstr>Century Gothic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FTG0298</cp:lastModifiedBy>
  <cp:revision>61</cp:revision>
  <dcterms:created xsi:type="dcterms:W3CDTF">2015-08-18T02:51:41Z</dcterms:created>
  <dcterms:modified xsi:type="dcterms:W3CDTF">2018-01-01T08:37:09Z</dcterms:modified>
  <cp:category/>
</cp:coreProperties>
</file>